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57" r:id="rId3"/>
    <p:sldId id="258" r:id="rId4"/>
    <p:sldId id="274" r:id="rId5"/>
    <p:sldId id="271" r:id="rId6"/>
    <p:sldId id="272" r:id="rId7"/>
    <p:sldId id="275" r:id="rId8"/>
    <p:sldId id="276" r:id="rId9"/>
    <p:sldId id="277" r:id="rId10"/>
    <p:sldId id="278" r:id="rId11"/>
    <p:sldId id="280" r:id="rId12"/>
    <p:sldId id="279" r:id="rId1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E30016B-0E1B-41A7-AAC1-36FC14E50B88}" v="19" dt="2026-08-28T00:26:37.24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ESO COSTA MARQUES" userId="58556e9a31916bdd" providerId="LiveId" clId="{B2448DB7-2669-4D18-9991-F0A94E4AC738}"/>
    <pc:docChg chg="undo custSel addSld delSld modSld sldOrd">
      <pc:chgData name="IESO COSTA MARQUES" userId="58556e9a31916bdd" providerId="LiveId" clId="{B2448DB7-2669-4D18-9991-F0A94E4AC738}" dt="2026-08-28T00:26:50.628" v="414" actId="47"/>
      <pc:docMkLst>
        <pc:docMk/>
      </pc:docMkLst>
      <pc:sldChg chg="addSp delSp modSp del mod">
        <pc:chgData name="IESO COSTA MARQUES" userId="58556e9a31916bdd" providerId="LiveId" clId="{B2448DB7-2669-4D18-9991-F0A94E4AC738}" dt="2026-08-28T00:10:01.818" v="135" actId="47"/>
        <pc:sldMkLst>
          <pc:docMk/>
          <pc:sldMk cId="1925779757" sldId="256"/>
        </pc:sldMkLst>
        <pc:picChg chg="add del mod">
          <ac:chgData name="IESO COSTA MARQUES" userId="58556e9a31916bdd" providerId="LiveId" clId="{B2448DB7-2669-4D18-9991-F0A94E4AC738}" dt="2026-08-28T00:07:20.550" v="100" actId="21"/>
          <ac:picMkLst>
            <pc:docMk/>
            <pc:sldMk cId="1925779757" sldId="256"/>
            <ac:picMk id="5" creationId="{0853EE57-D9C3-6CA9-E5C2-0FF3AF203808}"/>
          </ac:picMkLst>
        </pc:picChg>
      </pc:sldChg>
      <pc:sldChg chg="addSp modSp mod setBg">
        <pc:chgData name="IESO COSTA MARQUES" userId="58556e9a31916bdd" providerId="LiveId" clId="{B2448DB7-2669-4D18-9991-F0A94E4AC738}" dt="2026-08-28T00:10:23.795" v="137" actId="207"/>
        <pc:sldMkLst>
          <pc:docMk/>
          <pc:sldMk cId="3311013635" sldId="257"/>
        </pc:sldMkLst>
        <pc:spChg chg="mod">
          <ac:chgData name="IESO COSTA MARQUES" userId="58556e9a31916bdd" providerId="LiveId" clId="{B2448DB7-2669-4D18-9991-F0A94E4AC738}" dt="2026-08-28T00:10:23.795" v="137" actId="207"/>
          <ac:spMkLst>
            <pc:docMk/>
            <pc:sldMk cId="3311013635" sldId="257"/>
            <ac:spMk id="2" creationId="{94414F7B-259D-345D-B155-DEA75EAA8E52}"/>
          </ac:spMkLst>
        </pc:spChg>
        <pc:spChg chg="mod">
          <ac:chgData name="IESO COSTA MARQUES" userId="58556e9a31916bdd" providerId="LiveId" clId="{B2448DB7-2669-4D18-9991-F0A94E4AC738}" dt="2026-08-28T00:10:17.816" v="136" actId="26606"/>
          <ac:spMkLst>
            <pc:docMk/>
            <pc:sldMk cId="3311013635" sldId="257"/>
            <ac:spMk id="4" creationId="{ACCAA494-030D-3D8F-C348-2D78C4FDF6A8}"/>
          </ac:spMkLst>
        </pc:spChg>
        <pc:spChg chg="add">
          <ac:chgData name="IESO COSTA MARQUES" userId="58556e9a31916bdd" providerId="LiveId" clId="{B2448DB7-2669-4D18-9991-F0A94E4AC738}" dt="2026-08-28T00:10:17.816" v="136" actId="26606"/>
          <ac:spMkLst>
            <pc:docMk/>
            <pc:sldMk cId="3311013635" sldId="257"/>
            <ac:spMk id="9" creationId="{17718681-A12E-49D6-9925-DD7C68176D61}"/>
          </ac:spMkLst>
        </pc:spChg>
        <pc:spChg chg="add">
          <ac:chgData name="IESO COSTA MARQUES" userId="58556e9a31916bdd" providerId="LiveId" clId="{B2448DB7-2669-4D18-9991-F0A94E4AC738}" dt="2026-08-28T00:10:17.816" v="136" actId="26606"/>
          <ac:spMkLst>
            <pc:docMk/>
            <pc:sldMk cId="3311013635" sldId="257"/>
            <ac:spMk id="11" creationId="{FBD77573-9EF2-4C35-8285-A1CF6FBB0EA5}"/>
          </ac:spMkLst>
        </pc:spChg>
      </pc:sldChg>
      <pc:sldChg chg="addSp delSp modSp mod setBg">
        <pc:chgData name="IESO COSTA MARQUES" userId="58556e9a31916bdd" providerId="LiveId" clId="{B2448DB7-2669-4D18-9991-F0A94E4AC738}" dt="2026-08-28T00:22:59.654" v="349" actId="5793"/>
        <pc:sldMkLst>
          <pc:docMk/>
          <pc:sldMk cId="592857469" sldId="258"/>
        </pc:sldMkLst>
        <pc:spChg chg="mod">
          <ac:chgData name="IESO COSTA MARQUES" userId="58556e9a31916bdd" providerId="LiveId" clId="{B2448DB7-2669-4D18-9991-F0A94E4AC738}" dt="2026-08-28T00:15:36.932" v="162" actId="14100"/>
          <ac:spMkLst>
            <pc:docMk/>
            <pc:sldMk cId="592857469" sldId="258"/>
            <ac:spMk id="2" creationId="{12ECB9DD-E350-EE0E-59DE-13EB9F221624}"/>
          </ac:spMkLst>
        </pc:spChg>
        <pc:spChg chg="mod">
          <ac:chgData name="IESO COSTA MARQUES" userId="58556e9a31916bdd" providerId="LiveId" clId="{B2448DB7-2669-4D18-9991-F0A94E4AC738}" dt="2026-08-28T00:22:59.654" v="349" actId="5793"/>
          <ac:spMkLst>
            <pc:docMk/>
            <pc:sldMk cId="592857469" sldId="258"/>
            <ac:spMk id="3" creationId="{90F02852-15FF-3387-15CF-6E72E4E42AC3}"/>
          </ac:spMkLst>
        </pc:spChg>
        <pc:spChg chg="add del">
          <ac:chgData name="IESO COSTA MARQUES" userId="58556e9a31916bdd" providerId="LiveId" clId="{B2448DB7-2669-4D18-9991-F0A94E4AC738}" dt="2026-08-28T00:15:32.250" v="161" actId="26606"/>
          <ac:spMkLst>
            <pc:docMk/>
            <pc:sldMk cId="592857469" sldId="258"/>
            <ac:spMk id="8" creationId="{B6CDA21F-E7AF-4C75-8395-33F58D5B0E45}"/>
          </ac:spMkLst>
        </pc:spChg>
        <pc:spChg chg="add del">
          <ac:chgData name="IESO COSTA MARQUES" userId="58556e9a31916bdd" providerId="LiveId" clId="{B2448DB7-2669-4D18-9991-F0A94E4AC738}" dt="2026-08-28T00:15:32.250" v="161" actId="26606"/>
          <ac:spMkLst>
            <pc:docMk/>
            <pc:sldMk cId="592857469" sldId="258"/>
            <ac:spMk id="15" creationId="{D5B0017B-2ECA-49AF-B397-DC140825DF8D}"/>
          </ac:spMkLst>
        </pc:spChg>
        <pc:grpChg chg="add del">
          <ac:chgData name="IESO COSTA MARQUES" userId="58556e9a31916bdd" providerId="LiveId" clId="{B2448DB7-2669-4D18-9991-F0A94E4AC738}" dt="2026-08-28T00:15:32.250" v="161" actId="26606"/>
          <ac:grpSpMkLst>
            <pc:docMk/>
            <pc:sldMk cId="592857469" sldId="258"/>
            <ac:grpSpMk id="10" creationId="{AE1C45F0-260A-458C-96ED-C1F6D2151219}"/>
          </ac:grpSpMkLst>
        </pc:grpChg>
        <pc:cxnChg chg="add del">
          <ac:chgData name="IESO COSTA MARQUES" userId="58556e9a31916bdd" providerId="LiveId" clId="{B2448DB7-2669-4D18-9991-F0A94E4AC738}" dt="2026-08-28T00:15:32.250" v="161" actId="26606"/>
          <ac:cxnSpMkLst>
            <pc:docMk/>
            <pc:sldMk cId="592857469" sldId="258"/>
            <ac:cxnSpMk id="17" creationId="{6CF1BAF6-AD41-4082-B212-8A1F9A2E8779}"/>
          </ac:cxnSpMkLst>
        </pc:cxnChg>
      </pc:sldChg>
      <pc:sldChg chg="del">
        <pc:chgData name="IESO COSTA MARQUES" userId="58556e9a31916bdd" providerId="LiveId" clId="{B2448DB7-2669-4D18-9991-F0A94E4AC738}" dt="2026-08-28T00:14:21.075" v="151" actId="47"/>
        <pc:sldMkLst>
          <pc:docMk/>
          <pc:sldMk cId="296455488" sldId="259"/>
        </pc:sldMkLst>
      </pc:sldChg>
      <pc:sldChg chg="del">
        <pc:chgData name="IESO COSTA MARQUES" userId="58556e9a31916bdd" providerId="LiveId" clId="{B2448DB7-2669-4D18-9991-F0A94E4AC738}" dt="2026-08-28T00:14:21.710" v="152" actId="47"/>
        <pc:sldMkLst>
          <pc:docMk/>
          <pc:sldMk cId="136702635" sldId="260"/>
        </pc:sldMkLst>
      </pc:sldChg>
      <pc:sldChg chg="del">
        <pc:chgData name="IESO COSTA MARQUES" userId="58556e9a31916bdd" providerId="LiveId" clId="{B2448DB7-2669-4D18-9991-F0A94E4AC738}" dt="2026-08-28T00:14:22.341" v="153" actId="47"/>
        <pc:sldMkLst>
          <pc:docMk/>
          <pc:sldMk cId="376332854" sldId="262"/>
        </pc:sldMkLst>
      </pc:sldChg>
      <pc:sldChg chg="del">
        <pc:chgData name="IESO COSTA MARQUES" userId="58556e9a31916bdd" providerId="LiveId" clId="{B2448DB7-2669-4D18-9991-F0A94E4AC738}" dt="2026-08-28T00:14:20.421" v="150" actId="47"/>
        <pc:sldMkLst>
          <pc:docMk/>
          <pc:sldMk cId="4271104000" sldId="263"/>
        </pc:sldMkLst>
      </pc:sldChg>
      <pc:sldChg chg="del">
        <pc:chgData name="IESO COSTA MARQUES" userId="58556e9a31916bdd" providerId="LiveId" clId="{B2448DB7-2669-4D18-9991-F0A94E4AC738}" dt="2026-08-28T00:14:23.161" v="154" actId="47"/>
        <pc:sldMkLst>
          <pc:docMk/>
          <pc:sldMk cId="4225315065" sldId="264"/>
        </pc:sldMkLst>
      </pc:sldChg>
      <pc:sldChg chg="del">
        <pc:chgData name="IESO COSTA MARQUES" userId="58556e9a31916bdd" providerId="LiveId" clId="{B2448DB7-2669-4D18-9991-F0A94E4AC738}" dt="2026-08-28T00:14:24.209" v="155" actId="47"/>
        <pc:sldMkLst>
          <pc:docMk/>
          <pc:sldMk cId="1134254119" sldId="265"/>
        </pc:sldMkLst>
      </pc:sldChg>
      <pc:sldChg chg="del">
        <pc:chgData name="IESO COSTA MARQUES" userId="58556e9a31916bdd" providerId="LiveId" clId="{B2448DB7-2669-4D18-9991-F0A94E4AC738}" dt="2026-08-28T00:14:24.667" v="156" actId="47"/>
        <pc:sldMkLst>
          <pc:docMk/>
          <pc:sldMk cId="601008498" sldId="266"/>
        </pc:sldMkLst>
      </pc:sldChg>
      <pc:sldChg chg="del">
        <pc:chgData name="IESO COSTA MARQUES" userId="58556e9a31916bdd" providerId="LiveId" clId="{B2448DB7-2669-4D18-9991-F0A94E4AC738}" dt="2026-08-28T00:14:26.224" v="158" actId="47"/>
        <pc:sldMkLst>
          <pc:docMk/>
          <pc:sldMk cId="2182118699" sldId="267"/>
        </pc:sldMkLst>
      </pc:sldChg>
      <pc:sldChg chg="del">
        <pc:chgData name="IESO COSTA MARQUES" userId="58556e9a31916bdd" providerId="LiveId" clId="{B2448DB7-2669-4D18-9991-F0A94E4AC738}" dt="2026-08-28T00:14:27.171" v="159" actId="47"/>
        <pc:sldMkLst>
          <pc:docMk/>
          <pc:sldMk cId="2383972305" sldId="268"/>
        </pc:sldMkLst>
      </pc:sldChg>
      <pc:sldChg chg="modSp new del mod">
        <pc:chgData name="IESO COSTA MARQUES" userId="58556e9a31916bdd" providerId="LiveId" clId="{B2448DB7-2669-4D18-9991-F0A94E4AC738}" dt="2026-08-28T00:14:25.422" v="157" actId="47"/>
        <pc:sldMkLst>
          <pc:docMk/>
          <pc:sldMk cId="397582103" sldId="269"/>
        </pc:sldMkLst>
        <pc:spChg chg="mod">
          <ac:chgData name="IESO COSTA MARQUES" userId="58556e9a31916bdd" providerId="LiveId" clId="{B2448DB7-2669-4D18-9991-F0A94E4AC738}" dt="2026-08-28T00:06:08.451" v="23" actId="20577"/>
          <ac:spMkLst>
            <pc:docMk/>
            <pc:sldMk cId="397582103" sldId="269"/>
            <ac:spMk id="2" creationId="{1DBBF341-B16C-A8F8-453E-533804326CC7}"/>
          </ac:spMkLst>
        </pc:spChg>
      </pc:sldChg>
      <pc:sldChg chg="addSp delSp modSp new mod setBg addAnim delAnim">
        <pc:chgData name="IESO COSTA MARQUES" userId="58556e9a31916bdd" providerId="LiveId" clId="{B2448DB7-2669-4D18-9991-F0A94E4AC738}" dt="2026-08-28T00:09:51.727" v="134" actId="1076"/>
        <pc:sldMkLst>
          <pc:docMk/>
          <pc:sldMk cId="1244165491" sldId="270"/>
        </pc:sldMkLst>
        <pc:spChg chg="mod">
          <ac:chgData name="IESO COSTA MARQUES" userId="58556e9a31916bdd" providerId="LiveId" clId="{B2448DB7-2669-4D18-9991-F0A94E4AC738}" dt="2026-08-28T00:09:51.727" v="134" actId="1076"/>
          <ac:spMkLst>
            <pc:docMk/>
            <pc:sldMk cId="1244165491" sldId="270"/>
            <ac:spMk id="2" creationId="{A718C714-C096-3FED-50F5-00CD2D6AB70F}"/>
          </ac:spMkLst>
        </pc:spChg>
        <pc:spChg chg="mod">
          <ac:chgData name="IESO COSTA MARQUES" userId="58556e9a31916bdd" providerId="LiveId" clId="{B2448DB7-2669-4D18-9991-F0A94E4AC738}" dt="2026-08-28T00:09:33.418" v="133" actId="20577"/>
          <ac:spMkLst>
            <pc:docMk/>
            <pc:sldMk cId="1244165491" sldId="270"/>
            <ac:spMk id="3" creationId="{3EB1DC06-9D0E-A29E-6EFC-DD47A83BE5D7}"/>
          </ac:spMkLst>
        </pc:spChg>
        <pc:spChg chg="add del">
          <ac:chgData name="IESO COSTA MARQUES" userId="58556e9a31916bdd" providerId="LiveId" clId="{B2448DB7-2669-4D18-9991-F0A94E4AC738}" dt="2026-08-28T00:08:32.274" v="104" actId="26606"/>
          <ac:spMkLst>
            <pc:docMk/>
            <pc:sldMk cId="1244165491" sldId="270"/>
            <ac:spMk id="10" creationId="{B0B8DCBA-FEED-46EF-A140-35B904015B49}"/>
          </ac:spMkLst>
        </pc:spChg>
        <pc:spChg chg="add del">
          <ac:chgData name="IESO COSTA MARQUES" userId="58556e9a31916bdd" providerId="LiveId" clId="{B2448DB7-2669-4D18-9991-F0A94E4AC738}" dt="2026-08-28T00:08:32.274" v="104" actId="26606"/>
          <ac:spMkLst>
            <pc:docMk/>
            <pc:sldMk cId="1244165491" sldId="270"/>
            <ac:spMk id="17" creationId="{D5B0017B-2ECA-49AF-B397-DC140825DF8D}"/>
          </ac:spMkLst>
        </pc:spChg>
        <pc:spChg chg="add del">
          <ac:chgData name="IESO COSTA MARQUES" userId="58556e9a31916bdd" providerId="LiveId" clId="{B2448DB7-2669-4D18-9991-F0A94E4AC738}" dt="2026-08-28T00:08:38.752" v="107" actId="26606"/>
          <ac:spMkLst>
            <pc:docMk/>
            <pc:sldMk cId="1244165491" sldId="270"/>
            <ac:spMk id="21" creationId="{F13C74B1-5B17-4795-BED0-7140497B445A}"/>
          </ac:spMkLst>
        </pc:spChg>
        <pc:spChg chg="add del">
          <ac:chgData name="IESO COSTA MARQUES" userId="58556e9a31916bdd" providerId="LiveId" clId="{B2448DB7-2669-4D18-9991-F0A94E4AC738}" dt="2026-08-28T00:08:38.752" v="107" actId="26606"/>
          <ac:spMkLst>
            <pc:docMk/>
            <pc:sldMk cId="1244165491" sldId="270"/>
            <ac:spMk id="22" creationId="{D4974D33-8DC5-464E-8C6D-BE58F0669C17}"/>
          </ac:spMkLst>
        </pc:spChg>
        <pc:spChg chg="add">
          <ac:chgData name="IESO COSTA MARQUES" userId="58556e9a31916bdd" providerId="LiveId" clId="{B2448DB7-2669-4D18-9991-F0A94E4AC738}" dt="2026-08-28T00:08:38.768" v="108" actId="26606"/>
          <ac:spMkLst>
            <pc:docMk/>
            <pc:sldMk cId="1244165491" sldId="270"/>
            <ac:spMk id="24" creationId="{06DA9DF9-31F7-4056-B42E-878CC92417B8}"/>
          </ac:spMkLst>
        </pc:spChg>
        <pc:grpChg chg="add del">
          <ac:chgData name="IESO COSTA MARQUES" userId="58556e9a31916bdd" providerId="LiveId" clId="{B2448DB7-2669-4D18-9991-F0A94E4AC738}" dt="2026-08-28T00:08:32.274" v="104" actId="26606"/>
          <ac:grpSpMkLst>
            <pc:docMk/>
            <pc:sldMk cId="1244165491" sldId="270"/>
            <ac:grpSpMk id="12" creationId="{AE1C45F0-260A-458C-96ED-C1F6D2151219}"/>
          </ac:grpSpMkLst>
        </pc:grpChg>
        <pc:picChg chg="add mod">
          <ac:chgData name="IESO COSTA MARQUES" userId="58556e9a31916bdd" providerId="LiveId" clId="{B2448DB7-2669-4D18-9991-F0A94E4AC738}" dt="2026-08-28T00:08:38.768" v="108" actId="26606"/>
          <ac:picMkLst>
            <pc:docMk/>
            <pc:sldMk cId="1244165491" sldId="270"/>
            <ac:picMk id="5" creationId="{1248D99C-C934-FD12-3947-9B4F1BA2C6E5}"/>
          </ac:picMkLst>
        </pc:picChg>
        <pc:cxnChg chg="add del">
          <ac:chgData name="IESO COSTA MARQUES" userId="58556e9a31916bdd" providerId="LiveId" clId="{B2448DB7-2669-4D18-9991-F0A94E4AC738}" dt="2026-08-28T00:08:32.274" v="104" actId="26606"/>
          <ac:cxnSpMkLst>
            <pc:docMk/>
            <pc:sldMk cId="1244165491" sldId="270"/>
            <ac:cxnSpMk id="19" creationId="{6CF1BAF6-AD41-4082-B212-8A1F9A2E8779}"/>
          </ac:cxnSpMkLst>
        </pc:cxnChg>
      </pc:sldChg>
      <pc:sldChg chg="modSp add mod">
        <pc:chgData name="IESO COSTA MARQUES" userId="58556e9a31916bdd" providerId="LiveId" clId="{B2448DB7-2669-4D18-9991-F0A94E4AC738}" dt="2026-08-28T00:23:49.033" v="357" actId="20577"/>
        <pc:sldMkLst>
          <pc:docMk/>
          <pc:sldMk cId="3171725937" sldId="271"/>
        </pc:sldMkLst>
        <pc:spChg chg="mod">
          <ac:chgData name="IESO COSTA MARQUES" userId="58556e9a31916bdd" providerId="LiveId" clId="{B2448DB7-2669-4D18-9991-F0A94E4AC738}" dt="2026-08-28T00:16:12.999" v="191" actId="20577"/>
          <ac:spMkLst>
            <pc:docMk/>
            <pc:sldMk cId="3171725937" sldId="271"/>
            <ac:spMk id="2" creationId="{5BE6D566-589F-6B86-07CC-D5816BA05D61}"/>
          </ac:spMkLst>
        </pc:spChg>
        <pc:spChg chg="mod">
          <ac:chgData name="IESO COSTA MARQUES" userId="58556e9a31916bdd" providerId="LiveId" clId="{B2448DB7-2669-4D18-9991-F0A94E4AC738}" dt="2026-08-28T00:23:49.033" v="357" actId="20577"/>
          <ac:spMkLst>
            <pc:docMk/>
            <pc:sldMk cId="3171725937" sldId="271"/>
            <ac:spMk id="3" creationId="{C2C40B59-3A18-3555-D880-88CD0135CCD5}"/>
          </ac:spMkLst>
        </pc:spChg>
      </pc:sldChg>
      <pc:sldChg chg="modSp add mod">
        <pc:chgData name="IESO COSTA MARQUES" userId="58556e9a31916bdd" providerId="LiveId" clId="{B2448DB7-2669-4D18-9991-F0A94E4AC738}" dt="2026-08-28T00:24:22.261" v="392" actId="20577"/>
        <pc:sldMkLst>
          <pc:docMk/>
          <pc:sldMk cId="3343908633" sldId="272"/>
        </pc:sldMkLst>
        <pc:spChg chg="mod">
          <ac:chgData name="IESO COSTA MARQUES" userId="58556e9a31916bdd" providerId="LiveId" clId="{B2448DB7-2669-4D18-9991-F0A94E4AC738}" dt="2026-08-28T00:16:25.164" v="201" actId="20577"/>
          <ac:spMkLst>
            <pc:docMk/>
            <pc:sldMk cId="3343908633" sldId="272"/>
            <ac:spMk id="2" creationId="{2AC7A9FF-2A92-19F7-168F-DAD6416906A7}"/>
          </ac:spMkLst>
        </pc:spChg>
        <pc:spChg chg="mod">
          <ac:chgData name="IESO COSTA MARQUES" userId="58556e9a31916bdd" providerId="LiveId" clId="{B2448DB7-2669-4D18-9991-F0A94E4AC738}" dt="2026-08-28T00:24:22.261" v="392" actId="20577"/>
          <ac:spMkLst>
            <pc:docMk/>
            <pc:sldMk cId="3343908633" sldId="272"/>
            <ac:spMk id="3" creationId="{30D1A97C-5C9E-2811-64CC-31206C647DD8}"/>
          </ac:spMkLst>
        </pc:spChg>
      </pc:sldChg>
      <pc:sldChg chg="new del">
        <pc:chgData name="IESO COSTA MARQUES" userId="58556e9a31916bdd" providerId="LiveId" clId="{B2448DB7-2669-4D18-9991-F0A94E4AC738}" dt="2026-08-28T00:26:50.628" v="414" actId="47"/>
        <pc:sldMkLst>
          <pc:docMk/>
          <pc:sldMk cId="3658095198" sldId="273"/>
        </pc:sldMkLst>
      </pc:sldChg>
      <pc:sldChg chg="modSp add mod ord">
        <pc:chgData name="IESO COSTA MARQUES" userId="58556e9a31916bdd" providerId="LiveId" clId="{B2448DB7-2669-4D18-9991-F0A94E4AC738}" dt="2026-08-28T00:23:21.183" v="352" actId="20577"/>
        <pc:sldMkLst>
          <pc:docMk/>
          <pc:sldMk cId="2319484334" sldId="274"/>
        </pc:sldMkLst>
        <pc:spChg chg="mod">
          <ac:chgData name="IESO COSTA MARQUES" userId="58556e9a31916bdd" providerId="LiveId" clId="{B2448DB7-2669-4D18-9991-F0A94E4AC738}" dt="2026-08-28T00:17:02.514" v="219" actId="20577"/>
          <ac:spMkLst>
            <pc:docMk/>
            <pc:sldMk cId="2319484334" sldId="274"/>
            <ac:spMk id="2" creationId="{96DFFC28-D32E-A913-0EB6-4DC22BD0D8BF}"/>
          </ac:spMkLst>
        </pc:spChg>
        <pc:spChg chg="mod">
          <ac:chgData name="IESO COSTA MARQUES" userId="58556e9a31916bdd" providerId="LiveId" clId="{B2448DB7-2669-4D18-9991-F0A94E4AC738}" dt="2026-08-28T00:23:21.183" v="352" actId="20577"/>
          <ac:spMkLst>
            <pc:docMk/>
            <pc:sldMk cId="2319484334" sldId="274"/>
            <ac:spMk id="3" creationId="{25F5E7DF-AF24-645E-7BAF-D0FBDB3A92F0}"/>
          </ac:spMkLst>
        </pc:spChg>
      </pc:sldChg>
      <pc:sldChg chg="modSp add mod">
        <pc:chgData name="IESO COSTA MARQUES" userId="58556e9a31916bdd" providerId="LiveId" clId="{B2448DB7-2669-4D18-9991-F0A94E4AC738}" dt="2026-08-28T00:25:06.211" v="395" actId="20577"/>
        <pc:sldMkLst>
          <pc:docMk/>
          <pc:sldMk cId="9493936" sldId="275"/>
        </pc:sldMkLst>
        <pc:spChg chg="mod">
          <ac:chgData name="IESO COSTA MARQUES" userId="58556e9a31916bdd" providerId="LiveId" clId="{B2448DB7-2669-4D18-9991-F0A94E4AC738}" dt="2026-08-28T00:17:11.340" v="248" actId="20577"/>
          <ac:spMkLst>
            <pc:docMk/>
            <pc:sldMk cId="9493936" sldId="275"/>
            <ac:spMk id="2" creationId="{4A0D2C17-4F28-F67D-999A-ED81465C7DB1}"/>
          </ac:spMkLst>
        </pc:spChg>
        <pc:spChg chg="mod">
          <ac:chgData name="IESO COSTA MARQUES" userId="58556e9a31916bdd" providerId="LiveId" clId="{B2448DB7-2669-4D18-9991-F0A94E4AC738}" dt="2026-08-28T00:25:06.211" v="395" actId="20577"/>
          <ac:spMkLst>
            <pc:docMk/>
            <pc:sldMk cId="9493936" sldId="275"/>
            <ac:spMk id="3" creationId="{023C719B-6387-9BA6-983C-F4ED354B6652}"/>
          </ac:spMkLst>
        </pc:spChg>
      </pc:sldChg>
      <pc:sldChg chg="modSp add mod">
        <pc:chgData name="IESO COSTA MARQUES" userId="58556e9a31916bdd" providerId="LiveId" clId="{B2448DB7-2669-4D18-9991-F0A94E4AC738}" dt="2026-08-28T00:25:27.378" v="398" actId="20577"/>
        <pc:sldMkLst>
          <pc:docMk/>
          <pc:sldMk cId="1892492741" sldId="276"/>
        </pc:sldMkLst>
        <pc:spChg chg="mod">
          <ac:chgData name="IESO COSTA MARQUES" userId="58556e9a31916bdd" providerId="LiveId" clId="{B2448DB7-2669-4D18-9991-F0A94E4AC738}" dt="2026-08-28T00:17:15.889" v="259" actId="20577"/>
          <ac:spMkLst>
            <pc:docMk/>
            <pc:sldMk cId="1892492741" sldId="276"/>
            <ac:spMk id="2" creationId="{F33A69F9-17D1-8B15-EAF7-AF1EAA6A12F7}"/>
          </ac:spMkLst>
        </pc:spChg>
        <pc:spChg chg="mod">
          <ac:chgData name="IESO COSTA MARQUES" userId="58556e9a31916bdd" providerId="LiveId" clId="{B2448DB7-2669-4D18-9991-F0A94E4AC738}" dt="2026-08-28T00:25:27.378" v="398" actId="20577"/>
          <ac:spMkLst>
            <pc:docMk/>
            <pc:sldMk cId="1892492741" sldId="276"/>
            <ac:spMk id="3" creationId="{A898FA8B-1AE3-A6B6-33E9-06E3763B0F92}"/>
          </ac:spMkLst>
        </pc:spChg>
      </pc:sldChg>
      <pc:sldChg chg="modSp add mod">
        <pc:chgData name="IESO COSTA MARQUES" userId="58556e9a31916bdd" providerId="LiveId" clId="{B2448DB7-2669-4D18-9991-F0A94E4AC738}" dt="2026-08-28T00:25:44.494" v="401" actId="20577"/>
        <pc:sldMkLst>
          <pc:docMk/>
          <pc:sldMk cId="2868793380" sldId="277"/>
        </pc:sldMkLst>
        <pc:spChg chg="mod">
          <ac:chgData name="IESO COSTA MARQUES" userId="58556e9a31916bdd" providerId="LiveId" clId="{B2448DB7-2669-4D18-9991-F0A94E4AC738}" dt="2026-08-28T00:17:23.409" v="279" actId="20577"/>
          <ac:spMkLst>
            <pc:docMk/>
            <pc:sldMk cId="2868793380" sldId="277"/>
            <ac:spMk id="2" creationId="{EC193B24-0356-388E-241A-C1452CA4836F}"/>
          </ac:spMkLst>
        </pc:spChg>
        <pc:spChg chg="mod">
          <ac:chgData name="IESO COSTA MARQUES" userId="58556e9a31916bdd" providerId="LiveId" clId="{B2448DB7-2669-4D18-9991-F0A94E4AC738}" dt="2026-08-28T00:25:44.494" v="401" actId="20577"/>
          <ac:spMkLst>
            <pc:docMk/>
            <pc:sldMk cId="2868793380" sldId="277"/>
            <ac:spMk id="3" creationId="{D24F46DD-055B-041A-483A-78C85B5F6C54}"/>
          </ac:spMkLst>
        </pc:spChg>
      </pc:sldChg>
      <pc:sldChg chg="modSp add mod">
        <pc:chgData name="IESO COSTA MARQUES" userId="58556e9a31916bdd" providerId="LiveId" clId="{B2448DB7-2669-4D18-9991-F0A94E4AC738}" dt="2026-08-28T00:26:04.868" v="404" actId="20577"/>
        <pc:sldMkLst>
          <pc:docMk/>
          <pc:sldMk cId="1681052191" sldId="278"/>
        </pc:sldMkLst>
        <pc:spChg chg="mod">
          <ac:chgData name="IESO COSTA MARQUES" userId="58556e9a31916bdd" providerId="LiveId" clId="{B2448DB7-2669-4D18-9991-F0A94E4AC738}" dt="2026-08-28T00:17:51.015" v="307" actId="20577"/>
          <ac:spMkLst>
            <pc:docMk/>
            <pc:sldMk cId="1681052191" sldId="278"/>
            <ac:spMk id="2" creationId="{A32B616D-7666-9518-DFD4-C87C2AC07595}"/>
          </ac:spMkLst>
        </pc:spChg>
        <pc:spChg chg="mod">
          <ac:chgData name="IESO COSTA MARQUES" userId="58556e9a31916bdd" providerId="LiveId" clId="{B2448DB7-2669-4D18-9991-F0A94E4AC738}" dt="2026-08-28T00:26:04.868" v="404" actId="20577"/>
          <ac:spMkLst>
            <pc:docMk/>
            <pc:sldMk cId="1681052191" sldId="278"/>
            <ac:spMk id="3" creationId="{763834BA-6BAD-C3E0-21B4-34F09D7A7F80}"/>
          </ac:spMkLst>
        </pc:spChg>
      </pc:sldChg>
      <pc:sldChg chg="modSp add mod">
        <pc:chgData name="IESO COSTA MARQUES" userId="58556e9a31916bdd" providerId="LiveId" clId="{B2448DB7-2669-4D18-9991-F0A94E4AC738}" dt="2026-08-28T00:26:45.037" v="413" actId="20577"/>
        <pc:sldMkLst>
          <pc:docMk/>
          <pc:sldMk cId="2308654953" sldId="279"/>
        </pc:sldMkLst>
        <pc:spChg chg="mod">
          <ac:chgData name="IESO COSTA MARQUES" userId="58556e9a31916bdd" providerId="LiveId" clId="{B2448DB7-2669-4D18-9991-F0A94E4AC738}" dt="2026-08-28T00:18:11.116" v="345" actId="20577"/>
          <ac:spMkLst>
            <pc:docMk/>
            <pc:sldMk cId="2308654953" sldId="279"/>
            <ac:spMk id="2" creationId="{931D8F65-9458-ACEB-70E2-C7F34E576D49}"/>
          </ac:spMkLst>
        </pc:spChg>
        <pc:spChg chg="mod">
          <ac:chgData name="IESO COSTA MARQUES" userId="58556e9a31916bdd" providerId="LiveId" clId="{B2448DB7-2669-4D18-9991-F0A94E4AC738}" dt="2026-08-28T00:26:45.037" v="413" actId="20577"/>
          <ac:spMkLst>
            <pc:docMk/>
            <pc:sldMk cId="2308654953" sldId="279"/>
            <ac:spMk id="3" creationId="{F812E438-68AD-49E3-AC1E-40EEF390246B}"/>
          </ac:spMkLst>
        </pc:spChg>
      </pc:sldChg>
      <pc:sldChg chg="modSp add mod ord">
        <pc:chgData name="IESO COSTA MARQUES" userId="58556e9a31916bdd" providerId="LiveId" clId="{B2448DB7-2669-4D18-9991-F0A94E4AC738}" dt="2026-08-28T00:26:26.065" v="409" actId="20577"/>
        <pc:sldMkLst>
          <pc:docMk/>
          <pc:sldMk cId="3190617772" sldId="280"/>
        </pc:sldMkLst>
        <pc:spChg chg="mod">
          <ac:chgData name="IESO COSTA MARQUES" userId="58556e9a31916bdd" providerId="LiveId" clId="{B2448DB7-2669-4D18-9991-F0A94E4AC738}" dt="2026-08-28T00:26:26.065" v="409" actId="20577"/>
          <ac:spMkLst>
            <pc:docMk/>
            <pc:sldMk cId="3190617772" sldId="280"/>
            <ac:spMk id="3" creationId="{B1AA811D-F58B-1E12-7EFE-18B0AA901D1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154F0D-F1ED-0EB5-CDFC-868A5956BF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1A8719A-B8A2-C967-FF4A-1564901760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D79B770-A607-552F-D103-E2C27AF075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2E434-C850-4AB5-A3C6-C3EE6ED5C52D}" type="datetimeFigureOut">
              <a:rPr lang="pt-BR" smtClean="0"/>
              <a:t>27/08/2026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F155A6F-FAB7-F6C6-C993-823EBBF2D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281953D-7ABA-4C75-40DE-D386CAE54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5849E-98F2-41D7-88C4-CDF7B32678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5288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4298E6-A317-259C-7BD4-A9166DBFA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A8255EA-B9D5-8386-0BDC-B5C39707EE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F89A082-03B4-5B6A-29C9-C4999F797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2E434-C850-4AB5-A3C6-C3EE6ED5C52D}" type="datetimeFigureOut">
              <a:rPr lang="pt-BR" smtClean="0"/>
              <a:t>27/08/2026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B291C39-7530-1302-493A-7D4A4BDCC5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1C4717B-3940-42B6-DB5F-A6CB1F43B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5849E-98F2-41D7-88C4-CDF7B32678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3987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2166B51-0B5E-D044-F32C-736A0F1F5C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1A234E4-13D4-492A-F4BE-3E59F80EAC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A4C1E94-A480-CBF8-0F5B-13C37053A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2E434-C850-4AB5-A3C6-C3EE6ED5C52D}" type="datetimeFigureOut">
              <a:rPr lang="pt-BR" smtClean="0"/>
              <a:t>27/08/2026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CFC5C2D-1524-A102-E528-1F14FF0DF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5CC0A38-6638-4286-96C4-F6934890D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5849E-98F2-41D7-88C4-CDF7B32678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902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3C8A93-FEAE-EBDC-B864-C225203626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824940F-9BD1-F3A8-A49A-9043F78BA4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63AAAAF-49F0-CC64-841F-DF313FFA0A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2E434-C850-4AB5-A3C6-C3EE6ED5C52D}" type="datetimeFigureOut">
              <a:rPr lang="pt-BR" smtClean="0"/>
              <a:t>27/08/2026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3E9A140-C4AB-CD8E-0429-A4BEA283F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050650A-1BD6-8075-C671-05510BBC0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5849E-98F2-41D7-88C4-CDF7B32678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3036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5D4740-D3E1-AA03-8A14-3B1104834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E9C89B9-D14E-F5CD-A80E-37DDC538DB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404BB81-AB9B-E4D0-449F-D4DC57C26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2E434-C850-4AB5-A3C6-C3EE6ED5C52D}" type="datetimeFigureOut">
              <a:rPr lang="pt-BR" smtClean="0"/>
              <a:t>27/08/2026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8978417-A255-960C-920F-E54E037E6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1E4725F-8875-43FB-5494-CEAE27835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5849E-98F2-41D7-88C4-CDF7B32678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2415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A1E3A1-2CE8-77B2-5FC2-5371374A8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7BCFC71-AB8D-E024-FDD7-B0F057ED35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D438668-2D5B-6DC0-5405-F68FFADC00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059B25A-9509-2201-75EB-7669924C9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2E434-C850-4AB5-A3C6-C3EE6ED5C52D}" type="datetimeFigureOut">
              <a:rPr lang="pt-BR" smtClean="0"/>
              <a:t>27/08/2026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3C60859-F374-1C4A-392C-6FF0ECAA5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D74ABFF-924D-1C23-4561-5E780B0E7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5849E-98F2-41D7-88C4-CDF7B32678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1007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01731F-C638-7CAD-C165-1442041C5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3584E3C-386C-54D5-DEB1-B4077D7DA3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1A18969-360B-414C-8675-5CFEB1ACB4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582C04EC-C3ED-4A68-7C06-C4B7F27B16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8CB1CD04-006F-94F4-9780-6CCA1DE40F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179CAEE4-5E7D-7E57-0725-D44E2BB5B5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2E434-C850-4AB5-A3C6-C3EE6ED5C52D}" type="datetimeFigureOut">
              <a:rPr lang="pt-BR" smtClean="0"/>
              <a:t>27/08/2026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EEDCE5D5-8DBB-E1C7-3188-E46C82DC6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F7CCE485-3551-3DB7-01A6-B33E477E9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5849E-98F2-41D7-88C4-CDF7B32678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4183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C70811-9573-3DE2-6266-0D21E5847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F0931290-B35B-F013-1A2D-15DD8BA67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2E434-C850-4AB5-A3C6-C3EE6ED5C52D}" type="datetimeFigureOut">
              <a:rPr lang="pt-BR" smtClean="0"/>
              <a:t>27/08/2026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914F287D-B5DF-B022-A77B-88F863DEF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5BC234A-2501-0568-201F-3B4E66787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5849E-98F2-41D7-88C4-CDF7B32678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3234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E2C64F60-E973-5421-56B4-DE9A7DE01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2E434-C850-4AB5-A3C6-C3EE6ED5C52D}" type="datetimeFigureOut">
              <a:rPr lang="pt-BR" smtClean="0"/>
              <a:t>27/08/2026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3F18D69B-AE59-055B-C32E-9ECD86B83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BF9A2DE-EDF3-4B42-CFBA-7C9DE8255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5849E-98F2-41D7-88C4-CDF7B32678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6855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2602D7-9486-7958-36B0-E096D8879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21CDA0F-DBDC-CEA5-F6AC-E7243212ED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F743D57-2533-5EB2-E801-4BC82D73C1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6079CB3-A28B-1BE4-3585-CBFC23D94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2E434-C850-4AB5-A3C6-C3EE6ED5C52D}" type="datetimeFigureOut">
              <a:rPr lang="pt-BR" smtClean="0"/>
              <a:t>27/08/2026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655A639-52C2-E4D8-0EC1-76BF94BD1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416DB28-28A9-F3F2-86AD-026CD6218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5849E-98F2-41D7-88C4-CDF7B32678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4193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811CF8-AC87-1D85-C4E8-2A598CD4C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0BCE58E9-D502-8F60-6E98-87F1236DBB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4772516-2B9E-E42C-0B06-FDDED4D269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DA4B8AB-500F-2109-3B0E-3DCEB6F18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2E434-C850-4AB5-A3C6-C3EE6ED5C52D}" type="datetimeFigureOut">
              <a:rPr lang="pt-BR" smtClean="0"/>
              <a:t>27/08/2026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CD6A499-8606-7421-D613-400A49D0D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73325CD-9B43-2A25-0EB2-E763C5EEC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5849E-98F2-41D7-88C4-CDF7B32678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6040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0E412309-6879-1945-D342-A8281C2E8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F173116-2087-6C7E-A4CC-8DA0A4C7F2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6E5ACC9-01A9-DC8F-32A5-DC7063C7E6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9B2E434-C850-4AB5-A3C6-C3EE6ED5C52D}" type="datetimeFigureOut">
              <a:rPr lang="pt-BR" smtClean="0"/>
              <a:t>27/08/2026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C06AD20-4F80-5EC1-0F86-82E75CECC4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C49C4FA-A161-FC9C-E928-3D59C59E40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A45849E-98F2-41D7-88C4-CDF7B32678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2609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9">
            <a:extLst>
              <a:ext uri="{FF2B5EF4-FFF2-40B4-BE49-F238E27FC236}">
                <a16:creationId xmlns:a16="http://schemas.microsoft.com/office/drawing/2014/main" id="{06DA9DF9-31F7-4056-B42E-878CC9241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718C714-C096-3FED-50F5-00CD2D6AB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954" y="1265426"/>
            <a:ext cx="5724213" cy="141149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TITULO DO TRABALHO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EB1DC06-9D0E-A29E-6EFC-DD47A83BE5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952" y="4379711"/>
            <a:ext cx="5594047" cy="775494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0" indent="0">
              <a:buNone/>
            </a:pPr>
            <a:r>
              <a:rPr lang="en-US" sz="2000" dirty="0"/>
              <a:t>APRESENTADOR:</a:t>
            </a:r>
            <a:br>
              <a:rPr lang="en-US" sz="2000" dirty="0"/>
            </a:br>
            <a:r>
              <a:rPr lang="en-US" sz="2000" dirty="0"/>
              <a:t>AUTORES:</a:t>
            </a:r>
            <a:br>
              <a:rPr lang="en-US" sz="2000" dirty="0"/>
            </a:br>
            <a:r>
              <a:rPr lang="en-US" sz="2000" dirty="0"/>
              <a:t>DATA: 23/09/2026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248D99C-C934-FD12-3947-9B4F1BA2C6E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" b="6841"/>
          <a:stretch>
            <a:fillRect/>
          </a:stretch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2441654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EA60B6-9F5F-F75C-07C7-411617B23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2B616D-7666-9518-DFD4-C87C2AC075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2141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pt-BR" b="1" dirty="0"/>
              <a:t>CONSIDERAÇÕES FINAIS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63834BA-6BAD-C3E0-21B4-34F09D7A7F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/>
              <a:t>Retomar o objetivo geral. </a:t>
            </a:r>
          </a:p>
          <a:p>
            <a:pPr lvl="0"/>
            <a:r>
              <a:rPr lang="pt-BR" dirty="0"/>
              <a:t>Informar se o problema de pesquisa foi respondido. </a:t>
            </a:r>
          </a:p>
          <a:p>
            <a:pPr lvl="0"/>
            <a:r>
              <a:rPr lang="pt-BR" dirty="0"/>
              <a:t>Apresentar as principais conclusões. </a:t>
            </a:r>
          </a:p>
          <a:p>
            <a:pPr lvl="0"/>
            <a:r>
              <a:rPr lang="pt-BR" dirty="0"/>
              <a:t>Destacar contribuições do estudo. </a:t>
            </a:r>
          </a:p>
          <a:p>
            <a:pPr lvl="0"/>
            <a:r>
              <a:rPr lang="pt-BR" dirty="0"/>
              <a:t>Apontar limitações da pesquisa, se houver. </a:t>
            </a:r>
          </a:p>
          <a:p>
            <a:pPr lvl="0"/>
            <a:r>
              <a:rPr lang="pt-BR" dirty="0"/>
              <a:t>Sugerir pesquisas futuras.</a:t>
            </a:r>
          </a:p>
        </p:txBody>
      </p:sp>
    </p:spTree>
    <p:extLst>
      <p:ext uri="{BB962C8B-B14F-4D97-AF65-F5344CB8AC3E}">
        <p14:creationId xmlns:p14="http://schemas.microsoft.com/office/powerpoint/2010/main" val="16810521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56457-7AFB-A225-4F9B-217538065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1E5195-289D-488A-1C4D-EBA7EF2AA0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2141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pt-BR" b="1" dirty="0"/>
              <a:t>AGRADECIMENTOS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1AA811D-F58B-1E12-7EFE-18B0AA901D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/>
              <a:t>Agradecer à instituição, orientador, grupo de pesquisa, participantes ou financiadores. </a:t>
            </a:r>
          </a:p>
          <a:p>
            <a:pPr lvl="0"/>
            <a:r>
              <a:rPr lang="pt-BR" dirty="0"/>
              <a:t>Ser breve e respeitoso. </a:t>
            </a:r>
          </a:p>
          <a:p>
            <a:pPr lvl="0"/>
            <a:r>
              <a:rPr lang="pt-BR" dirty="0"/>
              <a:t>Evitar agradecimentos muito pessoais ou longos. </a:t>
            </a:r>
          </a:p>
          <a:p>
            <a:pPr lvl="0"/>
            <a:r>
              <a:rPr lang="pt-BR" dirty="0"/>
              <a:t>Pode incluir: “Agradecemos aos participantes da pesquisa e à instituição pelo apoio.”</a:t>
            </a:r>
          </a:p>
        </p:txBody>
      </p:sp>
    </p:spTree>
    <p:extLst>
      <p:ext uri="{BB962C8B-B14F-4D97-AF65-F5344CB8AC3E}">
        <p14:creationId xmlns:p14="http://schemas.microsoft.com/office/powerpoint/2010/main" val="31906177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0BB39-4976-2A98-6699-041580131A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1D8F65-9458-ACEB-70E2-C7F34E576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2141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pt-BR" b="1" dirty="0"/>
              <a:t>APÊNDICES OU ANEXOS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812E438-68AD-49E3-AC1E-40EEF39024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/>
              <a:t>Apêndices: materiais produzidos pelos autores, como questionários, roteiros de entrevista e formulários. </a:t>
            </a:r>
          </a:p>
          <a:p>
            <a:pPr lvl="0"/>
            <a:r>
              <a:rPr lang="pt-BR" dirty="0"/>
              <a:t>Anexos: documentos externos usados na pesquisa, como leis, relatórios, imagens ou documentos institucionais. </a:t>
            </a:r>
          </a:p>
          <a:p>
            <a:pPr lvl="0"/>
            <a:r>
              <a:rPr lang="pt-BR" dirty="0"/>
              <a:t>Em apresentação oral, mostrar apenas se forem essenciais. </a:t>
            </a:r>
          </a:p>
          <a:p>
            <a:pPr lvl="0"/>
            <a:r>
              <a:rPr lang="pt-BR" dirty="0"/>
              <a:t>Pode deixar como slide final ou reserva. </a:t>
            </a:r>
          </a:p>
          <a:p>
            <a:pPr lvl="0"/>
            <a:r>
              <a:rPr lang="pt-BR" dirty="0"/>
              <a:t>Evitar excesso de documentos que não serão comentados</a:t>
            </a:r>
          </a:p>
        </p:txBody>
      </p:sp>
    </p:spTree>
    <p:extLst>
      <p:ext uri="{BB962C8B-B14F-4D97-AF65-F5344CB8AC3E}">
        <p14:creationId xmlns:p14="http://schemas.microsoft.com/office/powerpoint/2010/main" val="2308654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7718681-A12E-49D6-9925-DD7C68176D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BD77573-9EF2-4C35-8285-A1CF6FBB0E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5511704" cy="6858000"/>
          </a:xfrm>
          <a:custGeom>
            <a:avLst/>
            <a:gdLst>
              <a:gd name="connsiteX0" fmla="*/ 5511704 w 5511704"/>
              <a:gd name="connsiteY0" fmla="*/ 0 h 6886576"/>
              <a:gd name="connsiteX1" fmla="*/ 1008599 w 5511704"/>
              <a:gd name="connsiteY1" fmla="*/ 0 h 6886576"/>
              <a:gd name="connsiteX2" fmla="*/ 1310975 w 5511704"/>
              <a:gd name="connsiteY2" fmla="*/ 110728 h 6886576"/>
              <a:gd name="connsiteX3" fmla="*/ 1267362 w 5511704"/>
              <a:gd name="connsiteY3" fmla="*/ 135731 h 6886576"/>
              <a:gd name="connsiteX4" fmla="*/ 1005692 w 5511704"/>
              <a:gd name="connsiteY4" fmla="*/ 71437 h 6886576"/>
              <a:gd name="connsiteX5" fmla="*/ 953358 w 5511704"/>
              <a:gd name="connsiteY5" fmla="*/ 89297 h 6886576"/>
              <a:gd name="connsiteX6" fmla="*/ 979525 w 5511704"/>
              <a:gd name="connsiteY6" fmla="*/ 164307 h 6886576"/>
              <a:gd name="connsiteX7" fmla="*/ 1092915 w 5511704"/>
              <a:gd name="connsiteY7" fmla="*/ 192882 h 6886576"/>
              <a:gd name="connsiteX8" fmla="*/ 1270270 w 5511704"/>
              <a:gd name="connsiteY8" fmla="*/ 375047 h 6886576"/>
              <a:gd name="connsiteX9" fmla="*/ 1002784 w 5511704"/>
              <a:gd name="connsiteY9" fmla="*/ 353615 h 6886576"/>
              <a:gd name="connsiteX10" fmla="*/ 956265 w 5511704"/>
              <a:gd name="connsiteY10" fmla="*/ 396479 h 6886576"/>
              <a:gd name="connsiteX11" fmla="*/ 938820 w 5511704"/>
              <a:gd name="connsiteY11" fmla="*/ 453629 h 6886576"/>
              <a:gd name="connsiteX12" fmla="*/ 860319 w 5511704"/>
              <a:gd name="connsiteY12" fmla="*/ 360759 h 6886576"/>
              <a:gd name="connsiteX13" fmla="*/ 793447 w 5511704"/>
              <a:gd name="connsiteY13" fmla="*/ 335757 h 6886576"/>
              <a:gd name="connsiteX14" fmla="*/ 773095 w 5511704"/>
              <a:gd name="connsiteY14" fmla="*/ 417910 h 6886576"/>
              <a:gd name="connsiteX15" fmla="*/ 834151 w 5511704"/>
              <a:gd name="connsiteY15" fmla="*/ 507206 h 6886576"/>
              <a:gd name="connsiteX16" fmla="*/ 996969 w 5511704"/>
              <a:gd name="connsiteY16" fmla="*/ 560785 h 6886576"/>
              <a:gd name="connsiteX17" fmla="*/ 822522 w 5511704"/>
              <a:gd name="connsiteY17" fmla="*/ 560785 h 6886576"/>
              <a:gd name="connsiteX18" fmla="*/ 621908 w 5511704"/>
              <a:gd name="connsiteY18" fmla="*/ 525066 h 6886576"/>
              <a:gd name="connsiteX19" fmla="*/ 409664 w 5511704"/>
              <a:gd name="connsiteY19" fmla="*/ 535781 h 6886576"/>
              <a:gd name="connsiteX20" fmla="*/ 209049 w 5511704"/>
              <a:gd name="connsiteY20" fmla="*/ 464344 h 6886576"/>
              <a:gd name="connsiteX21" fmla="*/ 5527 w 5511704"/>
              <a:gd name="connsiteY21" fmla="*/ 467916 h 6886576"/>
              <a:gd name="connsiteX22" fmla="*/ 906838 w 5511704"/>
              <a:gd name="connsiteY22" fmla="*/ 914400 h 6886576"/>
              <a:gd name="connsiteX23" fmla="*/ 863226 w 5511704"/>
              <a:gd name="connsiteY23" fmla="*/ 925116 h 6886576"/>
              <a:gd name="connsiteX24" fmla="*/ 805077 w 5511704"/>
              <a:gd name="connsiteY24" fmla="*/ 953691 h 6886576"/>
              <a:gd name="connsiteX25" fmla="*/ 848689 w 5511704"/>
              <a:gd name="connsiteY25" fmla="*/ 1010841 h 6886576"/>
              <a:gd name="connsiteX26" fmla="*/ 1084193 w 5511704"/>
              <a:gd name="connsiteY26" fmla="*/ 1117997 h 6886576"/>
              <a:gd name="connsiteX27" fmla="*/ 1142342 w 5511704"/>
              <a:gd name="connsiteY27" fmla="*/ 1225153 h 6886576"/>
              <a:gd name="connsiteX28" fmla="*/ 1069655 w 5511704"/>
              <a:gd name="connsiteY28" fmla="*/ 1214438 h 6886576"/>
              <a:gd name="connsiteX29" fmla="*/ 1005692 w 5511704"/>
              <a:gd name="connsiteY29" fmla="*/ 1235869 h 6886576"/>
              <a:gd name="connsiteX30" fmla="*/ 1031858 w 5511704"/>
              <a:gd name="connsiteY30" fmla="*/ 1371600 h 6886576"/>
              <a:gd name="connsiteX31" fmla="*/ 1366216 w 5511704"/>
              <a:gd name="connsiteY31" fmla="*/ 1546622 h 6886576"/>
              <a:gd name="connsiteX32" fmla="*/ 1395290 w 5511704"/>
              <a:gd name="connsiteY32" fmla="*/ 1603772 h 6886576"/>
              <a:gd name="connsiteX33" fmla="*/ 1354586 w 5511704"/>
              <a:gd name="connsiteY33" fmla="*/ 1643063 h 6886576"/>
              <a:gd name="connsiteX34" fmla="*/ 1247011 w 5511704"/>
              <a:gd name="connsiteY34" fmla="*/ 1664494 h 6886576"/>
              <a:gd name="connsiteX35" fmla="*/ 1398198 w 5511704"/>
              <a:gd name="connsiteY35" fmla="*/ 1857375 h 6886576"/>
              <a:gd name="connsiteX36" fmla="*/ 1453440 w 5511704"/>
              <a:gd name="connsiteY36" fmla="*/ 1910954 h 6886576"/>
              <a:gd name="connsiteX37" fmla="*/ 1549386 w 5511704"/>
              <a:gd name="connsiteY37" fmla="*/ 1993106 h 6886576"/>
              <a:gd name="connsiteX38" fmla="*/ 1549386 w 5511704"/>
              <a:gd name="connsiteY38" fmla="*/ 2021681 h 6886576"/>
              <a:gd name="connsiteX39" fmla="*/ 1421458 w 5511704"/>
              <a:gd name="connsiteY39" fmla="*/ 2110978 h 6886576"/>
              <a:gd name="connsiteX40" fmla="*/ 1188861 w 5511704"/>
              <a:gd name="connsiteY40" fmla="*/ 2085976 h 6886576"/>
              <a:gd name="connsiteX41" fmla="*/ 1531941 w 5511704"/>
              <a:gd name="connsiteY41" fmla="*/ 2218135 h 6886576"/>
              <a:gd name="connsiteX42" fmla="*/ 421293 w 5511704"/>
              <a:gd name="connsiteY42" fmla="*/ 1900238 h 6886576"/>
              <a:gd name="connsiteX43" fmla="*/ 491072 w 5511704"/>
              <a:gd name="connsiteY43" fmla="*/ 1982391 h 6886576"/>
              <a:gd name="connsiteX44" fmla="*/ 880671 w 5511704"/>
              <a:gd name="connsiteY44" fmla="*/ 2200276 h 6886576"/>
              <a:gd name="connsiteX45" fmla="*/ 991154 w 5511704"/>
              <a:gd name="connsiteY45" fmla="*/ 2336007 h 6886576"/>
              <a:gd name="connsiteX46" fmla="*/ 1107453 w 5511704"/>
              <a:gd name="connsiteY46" fmla="*/ 2411016 h 6886576"/>
              <a:gd name="connsiteX47" fmla="*/ 1270270 w 5511704"/>
              <a:gd name="connsiteY47" fmla="*/ 2411016 h 6886576"/>
              <a:gd name="connsiteX48" fmla="*/ 1386568 w 5511704"/>
              <a:gd name="connsiteY48" fmla="*/ 2528889 h 6886576"/>
              <a:gd name="connsiteX49" fmla="*/ 1267362 w 5511704"/>
              <a:gd name="connsiteY49" fmla="*/ 2553891 h 6886576"/>
              <a:gd name="connsiteX50" fmla="*/ 1127805 w 5511704"/>
              <a:gd name="connsiteY50" fmla="*/ 2536032 h 6886576"/>
              <a:gd name="connsiteX51" fmla="*/ 970802 w 5511704"/>
              <a:gd name="connsiteY51" fmla="*/ 2575322 h 6886576"/>
              <a:gd name="connsiteX52" fmla="*/ 825429 w 5511704"/>
              <a:gd name="connsiteY52" fmla="*/ 2543176 h 6886576"/>
              <a:gd name="connsiteX53" fmla="*/ 650982 w 5511704"/>
              <a:gd name="connsiteY53" fmla="*/ 2564607 h 6886576"/>
              <a:gd name="connsiteX54" fmla="*/ 595740 w 5511704"/>
              <a:gd name="connsiteY54" fmla="*/ 2703909 h 6886576"/>
              <a:gd name="connsiteX55" fmla="*/ 578296 w 5511704"/>
              <a:gd name="connsiteY55" fmla="*/ 2714626 h 6886576"/>
              <a:gd name="connsiteX56" fmla="*/ 255568 w 5511704"/>
              <a:gd name="connsiteY56" fmla="*/ 2936081 h 6886576"/>
              <a:gd name="connsiteX57" fmla="*/ 165437 w 5511704"/>
              <a:gd name="connsiteY57" fmla="*/ 2953941 h 6886576"/>
              <a:gd name="connsiteX58" fmla="*/ 697501 w 5511704"/>
              <a:gd name="connsiteY58" fmla="*/ 3343275 h 6886576"/>
              <a:gd name="connsiteX59" fmla="*/ 339884 w 5511704"/>
              <a:gd name="connsiteY59" fmla="*/ 3243263 h 6886576"/>
              <a:gd name="connsiteX60" fmla="*/ 290458 w 5511704"/>
              <a:gd name="connsiteY60" fmla="*/ 3407569 h 6886576"/>
              <a:gd name="connsiteX61" fmla="*/ 459090 w 5511704"/>
              <a:gd name="connsiteY61" fmla="*/ 3554016 h 6886576"/>
              <a:gd name="connsiteX62" fmla="*/ 520147 w 5511704"/>
              <a:gd name="connsiteY62" fmla="*/ 3843338 h 6886576"/>
              <a:gd name="connsiteX63" fmla="*/ 491072 w 5511704"/>
              <a:gd name="connsiteY63" fmla="*/ 4107657 h 6886576"/>
              <a:gd name="connsiteX64" fmla="*/ 418386 w 5511704"/>
              <a:gd name="connsiteY64" fmla="*/ 4189810 h 6886576"/>
              <a:gd name="connsiteX65" fmla="*/ 313718 w 5511704"/>
              <a:gd name="connsiteY65" fmla="*/ 4339829 h 6886576"/>
              <a:gd name="connsiteX66" fmla="*/ 249753 w 5511704"/>
              <a:gd name="connsiteY66" fmla="*/ 4432698 h 6886576"/>
              <a:gd name="connsiteX67" fmla="*/ 25879 w 5511704"/>
              <a:gd name="connsiteY67" fmla="*/ 4396979 h 6886576"/>
              <a:gd name="connsiteX68" fmla="*/ 325347 w 5511704"/>
              <a:gd name="connsiteY68" fmla="*/ 4632722 h 6886576"/>
              <a:gd name="connsiteX69" fmla="*/ 84029 w 5511704"/>
              <a:gd name="connsiteY69" fmla="*/ 4604147 h 6886576"/>
              <a:gd name="connsiteX70" fmla="*/ 5527 w 5511704"/>
              <a:gd name="connsiteY70" fmla="*/ 4622007 h 6886576"/>
              <a:gd name="connsiteX71" fmla="*/ 49139 w 5511704"/>
              <a:gd name="connsiteY71" fmla="*/ 4697016 h 6886576"/>
              <a:gd name="connsiteX72" fmla="*/ 226494 w 5511704"/>
              <a:gd name="connsiteY72" fmla="*/ 4825604 h 6886576"/>
              <a:gd name="connsiteX73" fmla="*/ 592833 w 5511704"/>
              <a:gd name="connsiteY73" fmla="*/ 5175647 h 6886576"/>
              <a:gd name="connsiteX74" fmla="*/ 238123 w 5511704"/>
              <a:gd name="connsiteY74" fmla="*/ 5014913 h 6886576"/>
              <a:gd name="connsiteX75" fmla="*/ 610278 w 5511704"/>
              <a:gd name="connsiteY75" fmla="*/ 5375673 h 6886576"/>
              <a:gd name="connsiteX76" fmla="*/ 691686 w 5511704"/>
              <a:gd name="connsiteY76" fmla="*/ 5497116 h 6886576"/>
              <a:gd name="connsiteX77" fmla="*/ 860319 w 5511704"/>
              <a:gd name="connsiteY77" fmla="*/ 5793582 h 6886576"/>
              <a:gd name="connsiteX78" fmla="*/ 851597 w 5511704"/>
              <a:gd name="connsiteY78" fmla="*/ 5825729 h 6886576"/>
              <a:gd name="connsiteX79" fmla="*/ 659704 w 5511704"/>
              <a:gd name="connsiteY79" fmla="*/ 5779295 h 6886576"/>
              <a:gd name="connsiteX80" fmla="*/ 909746 w 5511704"/>
              <a:gd name="connsiteY80" fmla="*/ 6029326 h 6886576"/>
              <a:gd name="connsiteX81" fmla="*/ 1168509 w 5511704"/>
              <a:gd name="connsiteY81" fmla="*/ 6222207 h 6886576"/>
              <a:gd name="connsiteX82" fmla="*/ 985339 w 5511704"/>
              <a:gd name="connsiteY82" fmla="*/ 6193632 h 6886576"/>
              <a:gd name="connsiteX83" fmla="*/ 732391 w 5511704"/>
              <a:gd name="connsiteY83" fmla="*/ 6082904 h 6886576"/>
              <a:gd name="connsiteX84" fmla="*/ 645167 w 5511704"/>
              <a:gd name="connsiteY84" fmla="*/ 6125766 h 6886576"/>
              <a:gd name="connsiteX85" fmla="*/ 883579 w 5511704"/>
              <a:gd name="connsiteY85" fmla="*/ 6307932 h 6886576"/>
              <a:gd name="connsiteX86" fmla="*/ 1020229 w 5511704"/>
              <a:gd name="connsiteY86" fmla="*/ 6393657 h 6886576"/>
              <a:gd name="connsiteX87" fmla="*/ 1075471 w 5511704"/>
              <a:gd name="connsiteY87" fmla="*/ 6457950 h 6886576"/>
              <a:gd name="connsiteX88" fmla="*/ 1232473 w 5511704"/>
              <a:gd name="connsiteY88" fmla="*/ 6686551 h 6886576"/>
              <a:gd name="connsiteX89" fmla="*/ 1592997 w 5511704"/>
              <a:gd name="connsiteY89" fmla="*/ 6886576 h 6886576"/>
              <a:gd name="connsiteX90" fmla="*/ 5511704 w 5511704"/>
              <a:gd name="connsiteY90" fmla="*/ 6886576 h 6886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5511704" h="6886576">
                <a:moveTo>
                  <a:pt x="5511704" y="0"/>
                </a:moveTo>
                <a:lnTo>
                  <a:pt x="1008599" y="0"/>
                </a:lnTo>
                <a:cubicBezTo>
                  <a:pt x="1110360" y="35719"/>
                  <a:pt x="1209214" y="78581"/>
                  <a:pt x="1310975" y="110728"/>
                </a:cubicBezTo>
                <a:cubicBezTo>
                  <a:pt x="1296437" y="146447"/>
                  <a:pt x="1281900" y="139303"/>
                  <a:pt x="1267362" y="135731"/>
                </a:cubicBezTo>
                <a:cubicBezTo>
                  <a:pt x="1180139" y="121445"/>
                  <a:pt x="1090008" y="110728"/>
                  <a:pt x="1005692" y="71437"/>
                </a:cubicBezTo>
                <a:cubicBezTo>
                  <a:pt x="985339" y="64294"/>
                  <a:pt x="962080" y="64294"/>
                  <a:pt x="953358" y="89297"/>
                </a:cubicBezTo>
                <a:cubicBezTo>
                  <a:pt x="938820" y="125016"/>
                  <a:pt x="959172" y="146447"/>
                  <a:pt x="979525" y="164307"/>
                </a:cubicBezTo>
                <a:cubicBezTo>
                  <a:pt x="1014414" y="196453"/>
                  <a:pt x="1055118" y="189310"/>
                  <a:pt x="1092915" y="192882"/>
                </a:cubicBezTo>
                <a:cubicBezTo>
                  <a:pt x="1197583" y="210741"/>
                  <a:pt x="1247011" y="260747"/>
                  <a:pt x="1270270" y="375047"/>
                </a:cubicBezTo>
                <a:cubicBezTo>
                  <a:pt x="1180139" y="328613"/>
                  <a:pt x="1090008" y="385763"/>
                  <a:pt x="1002784" y="353615"/>
                </a:cubicBezTo>
                <a:cubicBezTo>
                  <a:pt x="979525" y="346472"/>
                  <a:pt x="944635" y="357188"/>
                  <a:pt x="956265" y="396479"/>
                </a:cubicBezTo>
                <a:cubicBezTo>
                  <a:pt x="967894" y="432198"/>
                  <a:pt x="1005692" y="460772"/>
                  <a:pt x="938820" y="453629"/>
                </a:cubicBezTo>
                <a:cubicBezTo>
                  <a:pt x="889393" y="450056"/>
                  <a:pt x="874856" y="407194"/>
                  <a:pt x="860319" y="360759"/>
                </a:cubicBezTo>
                <a:cubicBezTo>
                  <a:pt x="848689" y="335757"/>
                  <a:pt x="816707" y="321469"/>
                  <a:pt x="793447" y="335757"/>
                </a:cubicBezTo>
                <a:cubicBezTo>
                  <a:pt x="764373" y="350044"/>
                  <a:pt x="773095" y="389335"/>
                  <a:pt x="773095" y="417910"/>
                </a:cubicBezTo>
                <a:cubicBezTo>
                  <a:pt x="770187" y="471488"/>
                  <a:pt x="793447" y="496491"/>
                  <a:pt x="834151" y="507206"/>
                </a:cubicBezTo>
                <a:cubicBezTo>
                  <a:pt x="883579" y="521494"/>
                  <a:pt x="933005" y="539354"/>
                  <a:pt x="996969" y="560785"/>
                </a:cubicBezTo>
                <a:cubicBezTo>
                  <a:pt x="927190" y="596503"/>
                  <a:pt x="874856" y="589360"/>
                  <a:pt x="822522" y="560785"/>
                </a:cubicBezTo>
                <a:cubicBezTo>
                  <a:pt x="758558" y="528637"/>
                  <a:pt x="674242" y="485775"/>
                  <a:pt x="621908" y="525066"/>
                </a:cubicBezTo>
                <a:cubicBezTo>
                  <a:pt x="543407" y="582216"/>
                  <a:pt x="479443" y="546497"/>
                  <a:pt x="409664" y="535781"/>
                </a:cubicBezTo>
                <a:cubicBezTo>
                  <a:pt x="264290" y="514350"/>
                  <a:pt x="354422" y="482204"/>
                  <a:pt x="209049" y="464344"/>
                </a:cubicBezTo>
                <a:cubicBezTo>
                  <a:pt x="150900" y="457200"/>
                  <a:pt x="89843" y="428625"/>
                  <a:pt x="5527" y="467916"/>
                </a:cubicBezTo>
                <a:cubicBezTo>
                  <a:pt x="386404" y="675085"/>
                  <a:pt x="566666" y="660797"/>
                  <a:pt x="906838" y="914400"/>
                </a:cubicBezTo>
                <a:cubicBezTo>
                  <a:pt x="892301" y="939404"/>
                  <a:pt x="877764" y="928688"/>
                  <a:pt x="863226" y="925116"/>
                </a:cubicBezTo>
                <a:cubicBezTo>
                  <a:pt x="839967" y="921544"/>
                  <a:pt x="810892" y="907256"/>
                  <a:pt x="805077" y="953691"/>
                </a:cubicBezTo>
                <a:cubicBezTo>
                  <a:pt x="802169" y="989410"/>
                  <a:pt x="819615" y="1007269"/>
                  <a:pt x="848689" y="1010841"/>
                </a:cubicBezTo>
                <a:cubicBezTo>
                  <a:pt x="933005" y="1025129"/>
                  <a:pt x="1008599" y="1075135"/>
                  <a:pt x="1084193" y="1117997"/>
                </a:cubicBezTo>
                <a:cubicBezTo>
                  <a:pt x="1119082" y="1135857"/>
                  <a:pt x="1156879" y="1160860"/>
                  <a:pt x="1142342" y="1225153"/>
                </a:cubicBezTo>
                <a:cubicBezTo>
                  <a:pt x="1113268" y="1243013"/>
                  <a:pt x="1092915" y="1218009"/>
                  <a:pt x="1069655" y="1214438"/>
                </a:cubicBezTo>
                <a:cubicBezTo>
                  <a:pt x="1046396" y="1210866"/>
                  <a:pt x="991154" y="1225153"/>
                  <a:pt x="1005692" y="1235869"/>
                </a:cubicBezTo>
                <a:cubicBezTo>
                  <a:pt x="1072563" y="1275159"/>
                  <a:pt x="950450" y="1371600"/>
                  <a:pt x="1031858" y="1371600"/>
                </a:cubicBezTo>
                <a:cubicBezTo>
                  <a:pt x="1165601" y="1371600"/>
                  <a:pt x="1238288" y="1543050"/>
                  <a:pt x="1366216" y="1546622"/>
                </a:cubicBezTo>
                <a:cubicBezTo>
                  <a:pt x="1386568" y="1546622"/>
                  <a:pt x="1395290" y="1578770"/>
                  <a:pt x="1395290" y="1603772"/>
                </a:cubicBezTo>
                <a:cubicBezTo>
                  <a:pt x="1395290" y="1635920"/>
                  <a:pt x="1374939" y="1639491"/>
                  <a:pt x="1354586" y="1643063"/>
                </a:cubicBezTo>
                <a:cubicBezTo>
                  <a:pt x="1322604" y="1646635"/>
                  <a:pt x="1287715" y="1603772"/>
                  <a:pt x="1247011" y="1664494"/>
                </a:cubicBezTo>
                <a:cubicBezTo>
                  <a:pt x="1322604" y="1700213"/>
                  <a:pt x="1401105" y="1735932"/>
                  <a:pt x="1398198" y="1857375"/>
                </a:cubicBezTo>
                <a:cubicBezTo>
                  <a:pt x="1398198" y="1889523"/>
                  <a:pt x="1430180" y="1903810"/>
                  <a:pt x="1453440" y="1910954"/>
                </a:cubicBezTo>
                <a:cubicBezTo>
                  <a:pt x="1494144" y="1925241"/>
                  <a:pt x="1526126" y="1946673"/>
                  <a:pt x="1549386" y="1993106"/>
                </a:cubicBezTo>
                <a:cubicBezTo>
                  <a:pt x="1549386" y="2003822"/>
                  <a:pt x="1549386" y="2010966"/>
                  <a:pt x="1549386" y="2021681"/>
                </a:cubicBezTo>
                <a:cubicBezTo>
                  <a:pt x="1543571" y="2132410"/>
                  <a:pt x="1485422" y="2128838"/>
                  <a:pt x="1421458" y="2110978"/>
                </a:cubicBezTo>
                <a:cubicBezTo>
                  <a:pt x="1345864" y="2089547"/>
                  <a:pt x="1270270" y="2046685"/>
                  <a:pt x="1188861" y="2085976"/>
                </a:cubicBezTo>
                <a:cubicBezTo>
                  <a:pt x="1302252" y="2139554"/>
                  <a:pt x="1427272" y="2143126"/>
                  <a:pt x="1531941" y="2218135"/>
                </a:cubicBezTo>
                <a:cubicBezTo>
                  <a:pt x="1142342" y="2232422"/>
                  <a:pt x="799262" y="1993106"/>
                  <a:pt x="421293" y="1900238"/>
                </a:cubicBezTo>
                <a:cubicBezTo>
                  <a:pt x="432923" y="1960960"/>
                  <a:pt x="464905" y="1975247"/>
                  <a:pt x="491072" y="1982391"/>
                </a:cubicBezTo>
                <a:cubicBezTo>
                  <a:pt x="630630" y="2028825"/>
                  <a:pt x="752743" y="2121695"/>
                  <a:pt x="880671" y="2200276"/>
                </a:cubicBezTo>
                <a:cubicBezTo>
                  <a:pt x="933005" y="2232422"/>
                  <a:pt x="970802" y="2268142"/>
                  <a:pt x="991154" y="2336007"/>
                </a:cubicBezTo>
                <a:cubicBezTo>
                  <a:pt x="1008599" y="2400300"/>
                  <a:pt x="1043489" y="2428875"/>
                  <a:pt x="1107453" y="2411016"/>
                </a:cubicBezTo>
                <a:cubicBezTo>
                  <a:pt x="1159787" y="2396729"/>
                  <a:pt x="1215029" y="2403873"/>
                  <a:pt x="1270270" y="2411016"/>
                </a:cubicBezTo>
                <a:cubicBezTo>
                  <a:pt x="1331326" y="2418160"/>
                  <a:pt x="1401105" y="2489597"/>
                  <a:pt x="1386568" y="2528889"/>
                </a:cubicBezTo>
                <a:cubicBezTo>
                  <a:pt x="1357494" y="2593182"/>
                  <a:pt x="1308067" y="2561035"/>
                  <a:pt x="1267362" y="2553891"/>
                </a:cubicBezTo>
                <a:cubicBezTo>
                  <a:pt x="1217936" y="2546748"/>
                  <a:pt x="1127805" y="2528889"/>
                  <a:pt x="1127805" y="2536032"/>
                </a:cubicBezTo>
                <a:cubicBezTo>
                  <a:pt x="1095822" y="2696766"/>
                  <a:pt x="1023136" y="2575322"/>
                  <a:pt x="970802" y="2575322"/>
                </a:cubicBezTo>
                <a:cubicBezTo>
                  <a:pt x="921375" y="2575322"/>
                  <a:pt x="871949" y="2557463"/>
                  <a:pt x="825429" y="2543176"/>
                </a:cubicBezTo>
                <a:cubicBezTo>
                  <a:pt x="764373" y="2525316"/>
                  <a:pt x="709132" y="2557463"/>
                  <a:pt x="650982" y="2564607"/>
                </a:cubicBezTo>
                <a:cubicBezTo>
                  <a:pt x="598648" y="2571751"/>
                  <a:pt x="627722" y="2664620"/>
                  <a:pt x="595740" y="2703909"/>
                </a:cubicBezTo>
                <a:cubicBezTo>
                  <a:pt x="589926" y="2714626"/>
                  <a:pt x="584111" y="2714626"/>
                  <a:pt x="578296" y="2714626"/>
                </a:cubicBezTo>
                <a:cubicBezTo>
                  <a:pt x="560851" y="2993232"/>
                  <a:pt x="255568" y="2925366"/>
                  <a:pt x="255568" y="2936081"/>
                </a:cubicBezTo>
                <a:cubicBezTo>
                  <a:pt x="229401" y="2953941"/>
                  <a:pt x="197419" y="2911079"/>
                  <a:pt x="165437" y="2953941"/>
                </a:cubicBezTo>
                <a:cubicBezTo>
                  <a:pt x="302087" y="3150394"/>
                  <a:pt x="511425" y="3196828"/>
                  <a:pt x="697501" y="3343275"/>
                </a:cubicBezTo>
                <a:cubicBezTo>
                  <a:pt x="543407" y="3393282"/>
                  <a:pt x="453275" y="3221832"/>
                  <a:pt x="339884" y="3243263"/>
                </a:cubicBezTo>
                <a:cubicBezTo>
                  <a:pt x="284643" y="3296842"/>
                  <a:pt x="450368" y="3382566"/>
                  <a:pt x="290458" y="3407569"/>
                </a:cubicBezTo>
                <a:cubicBezTo>
                  <a:pt x="360236" y="3454004"/>
                  <a:pt x="409664" y="3500439"/>
                  <a:pt x="459090" y="3554016"/>
                </a:cubicBezTo>
                <a:cubicBezTo>
                  <a:pt x="543407" y="3650457"/>
                  <a:pt x="560851" y="3714751"/>
                  <a:pt x="520147" y="3843338"/>
                </a:cubicBezTo>
                <a:cubicBezTo>
                  <a:pt x="493979" y="3929063"/>
                  <a:pt x="456183" y="4007645"/>
                  <a:pt x="491072" y="4107657"/>
                </a:cubicBezTo>
                <a:cubicBezTo>
                  <a:pt x="514332" y="4175522"/>
                  <a:pt x="505609" y="4221957"/>
                  <a:pt x="418386" y="4189810"/>
                </a:cubicBezTo>
                <a:cubicBezTo>
                  <a:pt x="325347" y="4157663"/>
                  <a:pt x="290458" y="4218386"/>
                  <a:pt x="313718" y="4339829"/>
                </a:cubicBezTo>
                <a:cubicBezTo>
                  <a:pt x="328254" y="4418410"/>
                  <a:pt x="313718" y="4443413"/>
                  <a:pt x="249753" y="4432698"/>
                </a:cubicBezTo>
                <a:cubicBezTo>
                  <a:pt x="179975" y="4421982"/>
                  <a:pt x="113103" y="4371976"/>
                  <a:pt x="25879" y="4396979"/>
                </a:cubicBezTo>
                <a:cubicBezTo>
                  <a:pt x="95658" y="4539854"/>
                  <a:pt x="243939" y="4496991"/>
                  <a:pt x="325347" y="4632722"/>
                </a:cubicBezTo>
                <a:cubicBezTo>
                  <a:pt x="229401" y="4632722"/>
                  <a:pt x="153807" y="4632722"/>
                  <a:pt x="84029" y="4604147"/>
                </a:cubicBezTo>
                <a:cubicBezTo>
                  <a:pt x="54954" y="4593433"/>
                  <a:pt x="22972" y="4579145"/>
                  <a:pt x="5527" y="4622007"/>
                </a:cubicBezTo>
                <a:cubicBezTo>
                  <a:pt x="-14826" y="4672014"/>
                  <a:pt x="25879" y="4689872"/>
                  <a:pt x="49139" y="4697016"/>
                </a:cubicBezTo>
                <a:cubicBezTo>
                  <a:pt x="116011" y="4722019"/>
                  <a:pt x="168344" y="4779170"/>
                  <a:pt x="226494" y="4825604"/>
                </a:cubicBezTo>
                <a:cubicBezTo>
                  <a:pt x="351514" y="4925616"/>
                  <a:pt x="488165" y="5011341"/>
                  <a:pt x="592833" y="5175647"/>
                </a:cubicBezTo>
                <a:cubicBezTo>
                  <a:pt x="461997" y="5132785"/>
                  <a:pt x="363144" y="5032772"/>
                  <a:pt x="238123" y="5014913"/>
                </a:cubicBezTo>
                <a:cubicBezTo>
                  <a:pt x="345700" y="5164932"/>
                  <a:pt x="482350" y="5264944"/>
                  <a:pt x="610278" y="5375673"/>
                </a:cubicBezTo>
                <a:cubicBezTo>
                  <a:pt x="648075" y="5407819"/>
                  <a:pt x="685872" y="5429250"/>
                  <a:pt x="691686" y="5497116"/>
                </a:cubicBezTo>
                <a:cubicBezTo>
                  <a:pt x="709132" y="5629276"/>
                  <a:pt x="755650" y="5736432"/>
                  <a:pt x="860319" y="5793582"/>
                </a:cubicBezTo>
                <a:cubicBezTo>
                  <a:pt x="860319" y="5793582"/>
                  <a:pt x="854504" y="5815013"/>
                  <a:pt x="851597" y="5825729"/>
                </a:cubicBezTo>
                <a:cubicBezTo>
                  <a:pt x="787632" y="5829301"/>
                  <a:pt x="738206" y="5750720"/>
                  <a:pt x="659704" y="5779295"/>
                </a:cubicBezTo>
                <a:cubicBezTo>
                  <a:pt x="738206" y="5886451"/>
                  <a:pt x="802169" y="5979319"/>
                  <a:pt x="909746" y="6029326"/>
                </a:cubicBezTo>
                <a:cubicBezTo>
                  <a:pt x="996969" y="6068616"/>
                  <a:pt x="1104545" y="6093620"/>
                  <a:pt x="1168509" y="6222207"/>
                </a:cubicBezTo>
                <a:cubicBezTo>
                  <a:pt x="1095822" y="6247210"/>
                  <a:pt x="1040581" y="6215063"/>
                  <a:pt x="985339" y="6193632"/>
                </a:cubicBezTo>
                <a:cubicBezTo>
                  <a:pt x="901023" y="6157913"/>
                  <a:pt x="816707" y="6118623"/>
                  <a:pt x="732391" y="6082904"/>
                </a:cubicBezTo>
                <a:cubicBezTo>
                  <a:pt x="700408" y="6068616"/>
                  <a:pt x="665519" y="6061472"/>
                  <a:pt x="645167" y="6125766"/>
                </a:cubicBezTo>
                <a:cubicBezTo>
                  <a:pt x="752743" y="6140053"/>
                  <a:pt x="816707" y="6225779"/>
                  <a:pt x="883579" y="6307932"/>
                </a:cubicBezTo>
                <a:cubicBezTo>
                  <a:pt x="921375" y="6354366"/>
                  <a:pt x="953358" y="6415088"/>
                  <a:pt x="1020229" y="6393657"/>
                </a:cubicBezTo>
                <a:cubicBezTo>
                  <a:pt x="1055118" y="6382942"/>
                  <a:pt x="1078378" y="6415088"/>
                  <a:pt x="1075471" y="6457950"/>
                </a:cubicBezTo>
                <a:cubicBezTo>
                  <a:pt x="1060933" y="6607970"/>
                  <a:pt x="1145250" y="6657976"/>
                  <a:pt x="1232473" y="6686551"/>
                </a:cubicBezTo>
                <a:cubicBezTo>
                  <a:pt x="1360401" y="6729413"/>
                  <a:pt x="1473792" y="6815138"/>
                  <a:pt x="1592997" y="6886576"/>
                </a:cubicBezTo>
                <a:lnTo>
                  <a:pt x="5511704" y="6886576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4414F7B-259D-345D-B155-DEA75EAA8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13312"/>
            <a:ext cx="4038600" cy="5431376"/>
          </a:xfrm>
        </p:spPr>
        <p:txBody>
          <a:bodyPr>
            <a:normAutofit/>
          </a:bodyPr>
          <a:lstStyle/>
          <a:p>
            <a:r>
              <a:rPr lang="pt-BR" dirty="0"/>
              <a:t>ORIENTAÇÕES</a:t>
            </a:r>
            <a:br>
              <a:rPr lang="pt-BR" dirty="0"/>
            </a:br>
            <a:r>
              <a:rPr lang="pt-BR" dirty="0"/>
              <a:t> </a:t>
            </a:r>
            <a:r>
              <a:rPr lang="pt-BR" dirty="0">
                <a:solidFill>
                  <a:srgbClr val="FF0000"/>
                </a:solidFill>
              </a:rPr>
              <a:t>(delete este slide após a leitura)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ACCAA494-030D-3D8F-C348-2D78C4FDF6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9" y="713313"/>
            <a:ext cx="5257801" cy="5431376"/>
          </a:xfrm>
        </p:spPr>
        <p:txBody>
          <a:bodyPr anchor="ctr">
            <a:normAutofit/>
          </a:bodyPr>
          <a:lstStyle/>
          <a:p>
            <a:r>
              <a:rPr lang="pt-BR" sz="2000"/>
              <a:t>Cada apresentação terá duração máxima de 10 minutos.</a:t>
            </a:r>
          </a:p>
          <a:p>
            <a:r>
              <a:rPr lang="pt-BR" sz="2000"/>
              <a:t>Após uma sequência de 5 apresentações haverá um momento para considerações gerais e/ou arguições se necessário. </a:t>
            </a:r>
          </a:p>
          <a:p>
            <a:r>
              <a:rPr lang="pt-BR" sz="2000"/>
              <a:t>Entrar na sala virtual com 30 minutos de antecedência.</a:t>
            </a:r>
          </a:p>
          <a:p>
            <a:r>
              <a:rPr lang="pt-BR" sz="2000"/>
              <a:t>Os horário de apresentação não serão alterados. Caso o apresentador perca a vez de apresentar não serão disponibilizadas novas oportunidades.</a:t>
            </a:r>
          </a:p>
          <a:p>
            <a:r>
              <a:rPr lang="pt-BR" sz="2000"/>
              <a:t>A utilização deste modelo de apresentação padrão é obrigatório. (preferencialmente seguir a sugestão e ordem aqui apresentada).</a:t>
            </a:r>
          </a:p>
          <a:p>
            <a:pPr marL="0" indent="0">
              <a:buNone/>
            </a:pPr>
            <a:endParaRPr lang="pt-BR" sz="2000"/>
          </a:p>
        </p:txBody>
      </p:sp>
    </p:spTree>
    <p:extLst>
      <p:ext uri="{BB962C8B-B14F-4D97-AF65-F5344CB8AC3E}">
        <p14:creationId xmlns:p14="http://schemas.microsoft.com/office/powerpoint/2010/main" val="33110136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ECB9DD-E350-EE0E-59DE-13EB9F221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21418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pt-BR" b="1" dirty="0"/>
              <a:t>INTRODUÇÃO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0F02852-15FF-3387-15CF-6E72E4E42A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/>
              <a:t>Apresentar o tema do artigo. </a:t>
            </a:r>
          </a:p>
          <a:p>
            <a:pPr lvl="0"/>
            <a:r>
              <a:rPr lang="pt-BR" dirty="0"/>
              <a:t>Contextualizar o assunto de forma breve. </a:t>
            </a:r>
          </a:p>
          <a:p>
            <a:pPr lvl="0"/>
            <a:r>
              <a:rPr lang="pt-BR" dirty="0"/>
              <a:t>Explicar o cenário ou situação que motivou a pesquisa. </a:t>
            </a:r>
          </a:p>
          <a:p>
            <a:pPr lvl="0"/>
            <a:r>
              <a:rPr lang="pt-BR" dirty="0"/>
              <a:t>Mostrar a relevância inicial do tema para a área. </a:t>
            </a:r>
          </a:p>
          <a:p>
            <a:pPr lvl="0"/>
            <a:r>
              <a:rPr lang="pt-BR" dirty="0"/>
              <a:t>Evitar aprofundar demais; a introdução apenas situa o público.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928574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8AEAA7-9A30-4C06-5BAD-6213767915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DFFC28-D32E-A913-0EB6-4DC22BD0D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21418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pt-BR" b="1" dirty="0"/>
              <a:t>JUSTIFICATIVA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5F5E7DF-AF24-645E-7BAF-D0FBDB3A92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/>
              <a:t>Explicar por que o tema é importante. </a:t>
            </a:r>
          </a:p>
          <a:p>
            <a:pPr lvl="0"/>
            <a:r>
              <a:rPr lang="pt-BR" dirty="0"/>
              <a:t>Mostrar a relevância acadêmica, social, profissional ou organizacional. </a:t>
            </a:r>
          </a:p>
          <a:p>
            <a:pPr lvl="0"/>
            <a:r>
              <a:rPr lang="pt-BR" dirty="0"/>
              <a:t>Indicar qual lacuna, necessidade ou problema motivou o estudo. </a:t>
            </a:r>
          </a:p>
          <a:p>
            <a:pPr lvl="0"/>
            <a:r>
              <a:rPr lang="pt-BR" dirty="0"/>
              <a:t>Responder: “Por que esta pesquisa merece ser apresentada?” </a:t>
            </a:r>
          </a:p>
          <a:p>
            <a:pPr lvl="0"/>
            <a:r>
              <a:rPr lang="pt-BR" dirty="0"/>
              <a:t>Destacar possíveis contribuições do estudo.</a:t>
            </a:r>
          </a:p>
        </p:txBody>
      </p:sp>
    </p:spTree>
    <p:extLst>
      <p:ext uri="{BB962C8B-B14F-4D97-AF65-F5344CB8AC3E}">
        <p14:creationId xmlns:p14="http://schemas.microsoft.com/office/powerpoint/2010/main" val="23194843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37EEB1-B494-2C82-F4C0-28DDBA45A7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E6D566-589F-6B86-07CC-D5816BA05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21418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pt-BR" b="1" dirty="0"/>
              <a:t>PROBLEMA DE PESQUISA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2C40B59-3A18-3555-D880-88CD0135CC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/>
              <a:t>Apresentar a pergunta central da pesquisa. </a:t>
            </a:r>
          </a:p>
          <a:p>
            <a:pPr lvl="0"/>
            <a:r>
              <a:rPr lang="pt-BR" dirty="0"/>
              <a:t>Deve ser claro, objetivo e investigável. </a:t>
            </a:r>
          </a:p>
          <a:p>
            <a:pPr lvl="0"/>
            <a:r>
              <a:rPr lang="pt-BR" dirty="0"/>
              <a:t>Normalmente aparece em forma de pergunta. </a:t>
            </a:r>
          </a:p>
          <a:p>
            <a:pPr lvl="0"/>
            <a:r>
              <a:rPr lang="pt-BR" dirty="0"/>
              <a:t>Exemplo: “Como...?”, “De que forma...?”, “Quais fatores...?” </a:t>
            </a:r>
          </a:p>
          <a:p>
            <a:pPr lvl="0"/>
            <a:r>
              <a:rPr lang="pt-BR" dirty="0"/>
              <a:t>Evitar perguntas muito amplas ou impossíveis de responder.</a:t>
            </a:r>
          </a:p>
        </p:txBody>
      </p:sp>
    </p:spTree>
    <p:extLst>
      <p:ext uri="{BB962C8B-B14F-4D97-AF65-F5344CB8AC3E}">
        <p14:creationId xmlns:p14="http://schemas.microsoft.com/office/powerpoint/2010/main" val="31717259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B0CE64-FA93-E8B7-7F7F-708AE35488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C7A9FF-2A92-19F7-168F-DAD6416906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21418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pt-BR" b="1" dirty="0"/>
              <a:t>OBJETIVOS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0D1A97C-5C9E-2811-64CC-31206C647D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/>
              <a:t>Apresentar o objetivo geral: o que a pesquisa buscou alcançar. </a:t>
            </a:r>
          </a:p>
          <a:p>
            <a:pPr lvl="0"/>
            <a:r>
              <a:rPr lang="pt-BR" dirty="0"/>
              <a:t>Apresentar os objetivos específicos: etapas menores da investigação. </a:t>
            </a:r>
          </a:p>
          <a:p>
            <a:pPr lvl="0"/>
            <a:r>
              <a:rPr lang="pt-BR" dirty="0"/>
              <a:t>Usar verbos no infinitivo: analisar, identificar, descrever, compreender, verificar, avaliar. </a:t>
            </a:r>
          </a:p>
          <a:p>
            <a:pPr lvl="0"/>
            <a:r>
              <a:rPr lang="pt-BR" dirty="0"/>
              <a:t>Os objetivos devem estar alinhados ao problema de pesquisa. </a:t>
            </a:r>
          </a:p>
          <a:p>
            <a:pPr lvl="0"/>
            <a:r>
              <a:rPr lang="pt-BR" dirty="0"/>
              <a:t>Evitar muitos objetivos no slide (3 objetivos é um bom número).</a:t>
            </a:r>
          </a:p>
        </p:txBody>
      </p:sp>
    </p:spTree>
    <p:extLst>
      <p:ext uri="{BB962C8B-B14F-4D97-AF65-F5344CB8AC3E}">
        <p14:creationId xmlns:p14="http://schemas.microsoft.com/office/powerpoint/2010/main" val="33439086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E3B29B-E005-7C51-1E16-64C937B4C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0D2C17-4F28-F67D-999A-ED81465C7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21418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pt-BR" b="1" dirty="0"/>
              <a:t>REFERENCIAL TEÓRICO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23C719B-6387-9BA6-983C-F4ED354B66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/>
              <a:t>Apresentar os principais conceitos usados no artigo. </a:t>
            </a:r>
          </a:p>
          <a:p>
            <a:pPr lvl="0"/>
            <a:r>
              <a:rPr lang="pt-BR" dirty="0"/>
              <a:t>Citar os autores mais importantes. </a:t>
            </a:r>
          </a:p>
          <a:p>
            <a:pPr lvl="0"/>
            <a:r>
              <a:rPr lang="pt-BR" dirty="0"/>
              <a:t>Mostrar rapidamente o que a literatura diz sobre o tema. </a:t>
            </a:r>
          </a:p>
          <a:p>
            <a:pPr lvl="0"/>
            <a:r>
              <a:rPr lang="pt-BR" dirty="0"/>
              <a:t>Organizar por blocos: conceito principal, autores, ideias-chave. </a:t>
            </a:r>
          </a:p>
          <a:p>
            <a:pPr lvl="0"/>
            <a:r>
              <a:rPr lang="pt-BR" dirty="0"/>
              <a:t>Não transformar o slide em revisão bibliográfica extensa.</a:t>
            </a:r>
          </a:p>
        </p:txBody>
      </p:sp>
    </p:spTree>
    <p:extLst>
      <p:ext uri="{BB962C8B-B14F-4D97-AF65-F5344CB8AC3E}">
        <p14:creationId xmlns:p14="http://schemas.microsoft.com/office/powerpoint/2010/main" val="94939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221EBB-F607-DA5E-09AB-87CD3087E1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3A69F9-17D1-8B15-EAF7-AF1EAA6A12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21418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pt-BR" b="1" dirty="0"/>
              <a:t>METODOLOGIA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898FA8B-1AE3-A6B6-33E9-06E3763B0F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/>
              <a:t>Informar o tipo de pesquisa: qualitativa, quantitativa ou mista. </a:t>
            </a:r>
          </a:p>
          <a:p>
            <a:pPr lvl="0"/>
            <a:r>
              <a:rPr lang="pt-BR" dirty="0"/>
              <a:t>Explicar se é exploratória, descritiva, bibliográfica, estudo de caso, </a:t>
            </a:r>
            <a:r>
              <a:rPr lang="pt-BR" dirty="0" err="1"/>
              <a:t>survey</a:t>
            </a:r>
            <a:r>
              <a:rPr lang="pt-BR" dirty="0"/>
              <a:t> etc. </a:t>
            </a:r>
          </a:p>
          <a:p>
            <a:pPr lvl="0"/>
            <a:r>
              <a:rPr lang="pt-BR" dirty="0"/>
              <a:t>Apresentar o público, amostra ou objeto estudado. </a:t>
            </a:r>
          </a:p>
          <a:p>
            <a:pPr lvl="0"/>
            <a:r>
              <a:rPr lang="pt-BR" dirty="0"/>
              <a:t>Informar como os dados foram coletados: questionário, entrevista, documentos, observação. </a:t>
            </a:r>
          </a:p>
          <a:p>
            <a:pPr lvl="0"/>
            <a:r>
              <a:rPr lang="pt-BR" dirty="0"/>
              <a:t>Explicar como os dados foram analisados. </a:t>
            </a:r>
          </a:p>
          <a:p>
            <a:pPr lvl="0"/>
            <a:r>
              <a:rPr lang="pt-BR" dirty="0"/>
              <a:t>Mostrar o período e o local da pesquisa, se relevante.</a:t>
            </a:r>
          </a:p>
        </p:txBody>
      </p:sp>
    </p:spTree>
    <p:extLst>
      <p:ext uri="{BB962C8B-B14F-4D97-AF65-F5344CB8AC3E}">
        <p14:creationId xmlns:p14="http://schemas.microsoft.com/office/powerpoint/2010/main" val="18924927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AD51F7-9008-A483-499F-91D261BA1F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193B24-0356-388E-241A-C1452CA48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2141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pt-BR" b="1" dirty="0"/>
              <a:t>RESULTADOS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24F46DD-055B-041A-483A-78C85B5F6C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/>
              <a:t>Apresentar os principais achados da pesquisa. </a:t>
            </a:r>
          </a:p>
          <a:p>
            <a:pPr lvl="0"/>
            <a:r>
              <a:rPr lang="pt-BR" dirty="0"/>
              <a:t>Usar gráficos, tabelas ou quadros quando possível. </a:t>
            </a:r>
          </a:p>
          <a:p>
            <a:pPr lvl="0"/>
            <a:r>
              <a:rPr lang="pt-BR" dirty="0"/>
              <a:t>Destacar apenas os resultados mais relevantes. </a:t>
            </a:r>
          </a:p>
          <a:p>
            <a:pPr lvl="0"/>
            <a:r>
              <a:rPr lang="pt-BR" dirty="0"/>
              <a:t>Relacionar os resultados aos objetivos da pesquisa. </a:t>
            </a:r>
          </a:p>
          <a:p>
            <a:pPr lvl="0"/>
            <a:r>
              <a:rPr lang="pt-BR" dirty="0"/>
              <a:t>Evitar excesso de números ou informações secundárias. </a:t>
            </a:r>
          </a:p>
          <a:p>
            <a:pPr lvl="0"/>
            <a:r>
              <a:rPr lang="pt-BR" dirty="0"/>
              <a:t>Explicar o que os dados revelam.</a:t>
            </a:r>
          </a:p>
        </p:txBody>
      </p:sp>
    </p:spTree>
    <p:extLst>
      <p:ext uri="{BB962C8B-B14F-4D97-AF65-F5344CB8AC3E}">
        <p14:creationId xmlns:p14="http://schemas.microsoft.com/office/powerpoint/2010/main" val="286879338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616</Words>
  <Application>Microsoft Office PowerPoint</Application>
  <PresentationFormat>Widescreen</PresentationFormat>
  <Paragraphs>70</Paragraphs>
  <Slides>12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6" baseType="lpstr">
      <vt:lpstr>Aptos</vt:lpstr>
      <vt:lpstr>Aptos Display</vt:lpstr>
      <vt:lpstr>Arial</vt:lpstr>
      <vt:lpstr>Tema do Office</vt:lpstr>
      <vt:lpstr>TITULO DO TRABALHO</vt:lpstr>
      <vt:lpstr>ORIENTAÇÕES  (delete este slide após a leitura)</vt:lpstr>
      <vt:lpstr>INTRODUÇÃO</vt:lpstr>
      <vt:lpstr>JUSTIFICATIVA</vt:lpstr>
      <vt:lpstr>PROBLEMA DE PESQUISA</vt:lpstr>
      <vt:lpstr>OBJETIVOS</vt:lpstr>
      <vt:lpstr>REFERENCIAL TEÓRICO</vt:lpstr>
      <vt:lpstr>METODOLOGIA</vt:lpstr>
      <vt:lpstr>RESULTADOS</vt:lpstr>
      <vt:lpstr>CONSIDERAÇÕES FINAIS</vt:lpstr>
      <vt:lpstr>AGRADECIMENTOS</vt:lpstr>
      <vt:lpstr>APÊNDICES OU ANEXOS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IESO COSTA MARQUES</dc:creator>
  <cp:lastModifiedBy>IESO COSTA MARQUES</cp:lastModifiedBy>
  <cp:revision>1</cp:revision>
  <dcterms:created xsi:type="dcterms:W3CDTF">2026-08-27T23:49:16Z</dcterms:created>
  <dcterms:modified xsi:type="dcterms:W3CDTF">2026-08-28T00:26:55Z</dcterms:modified>
</cp:coreProperties>
</file>